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896">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smin Menon" initials="Y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1" d="100"/>
          <a:sy n="51" d="100"/>
        </p:scale>
        <p:origin x="-1560" y="-72"/>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914400"/>
            <a:ext cx="9144000" cy="14048974"/>
          </a:xfrm>
          <a:prstGeom prst="rect">
            <a:avLst/>
          </a:prstGeom>
          <a:noFill/>
        </p:spPr>
        <p:txBody>
          <a:bodyPr wrap="square" lIns="146304" tIns="73152" rIns="146304" bIns="73152" rtlCol="0">
            <a:spAutoFit/>
          </a:bodyPr>
          <a:lstStyle/>
          <a:p>
            <a:pPr>
              <a:lnSpc>
                <a:spcPts val="4500"/>
              </a:lnSpc>
            </a:pPr>
            <a:r>
              <a:rPr lang="en-JM" sz="3000" i="1" dirty="0">
                <a:latin typeface="Arial" panose="020B0604020202020204" pitchFamily="34" charset="0"/>
              </a:rPr>
              <a:t>[Required notice with any advertisement</a:t>
            </a:r>
            <a:r>
              <a:rPr lang="en-JM" sz="3000" i="1" dirty="0" smtClean="0">
                <a:latin typeface="Arial" panose="020B0604020202020204" pitchFamily="34" charset="0"/>
              </a:rPr>
              <a:t>/</a:t>
            </a:r>
          </a:p>
          <a:p>
            <a:pPr>
              <a:lnSpc>
                <a:spcPts val="4500"/>
              </a:lnSpc>
            </a:pPr>
            <a:r>
              <a:rPr lang="en-JM" sz="3000" i="1" dirty="0" smtClean="0">
                <a:latin typeface="Arial" panose="020B0604020202020204" pitchFamily="34" charset="0"/>
              </a:rPr>
              <a:t>Avi </a:t>
            </a:r>
            <a:r>
              <a:rPr lang="en-JM" sz="3000" i="1" dirty="0">
                <a:latin typeface="Arial" panose="020B0604020202020204" pitchFamily="34" charset="0"/>
              </a:rPr>
              <a:t>ki nesesè ak nenpòt piblisite:]</a:t>
            </a:r>
          </a:p>
          <a:p>
            <a:pPr>
              <a:lnSpc>
                <a:spcPts val="4500"/>
              </a:lnSpc>
            </a:pPr>
            <a:endParaRPr lang="en-JM" sz="3000" i="1" dirty="0">
              <a:latin typeface="Arial" panose="020B0604020202020204" pitchFamily="34" charset="0"/>
            </a:endParaRPr>
          </a:p>
          <a:p>
            <a:pPr>
              <a:lnSpc>
                <a:spcPts val="4500"/>
              </a:lnSpc>
            </a:pPr>
            <a:r>
              <a:rPr lang="en-JM" sz="3000" i="1" dirty="0">
                <a:latin typeface="Arial" panose="020B0604020202020204" pitchFamily="34" charset="0"/>
              </a:rPr>
              <a:t>[advertisement/piblisite]</a:t>
            </a:r>
          </a:p>
          <a:p>
            <a:pPr>
              <a:lnSpc>
                <a:spcPts val="3600"/>
              </a:lnSpc>
            </a:pPr>
            <a:endParaRPr lang="en-JM" sz="3000" i="1" dirty="0">
              <a:latin typeface="Arial" panose="020B0604020202020204" pitchFamily="34" charset="0"/>
            </a:endParaRPr>
          </a:p>
          <a:p>
            <a:pPr>
              <a:lnSpc>
                <a:spcPts val="3600"/>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3600"/>
              </a:lnSpc>
            </a:pPr>
            <a:endParaRPr lang="en-JM" sz="3000" dirty="0">
              <a:latin typeface="Arial" panose="020B0604020202020204" pitchFamily="34" charset="0"/>
            </a:endParaRPr>
          </a:p>
          <a:p>
            <a:pPr>
              <a:lnSpc>
                <a:spcPts val="3600"/>
              </a:lnSpc>
            </a:pPr>
            <a:r>
              <a:rPr lang="en-JM" sz="3000" dirty="0">
                <a:latin typeface="Arial" panose="020B0604020202020204" pitchFamily="34" charset="0"/>
              </a:rPr>
              <a:t>Moun k ap ofri sèvis asistans ak imigrasyon yo pa avoka ki gen lisans pou pratike lalwa epi </a:t>
            </a:r>
            <a:r>
              <a:rPr lang="en-US" sz="3000" dirty="0">
                <a:latin typeface="Arial" panose="020B0604020202020204" pitchFamily="34" charset="0"/>
              </a:rPr>
              <a:t>United States Department of Justice</a:t>
            </a:r>
            <a:r>
              <a:rPr lang="x-none" sz="3000" dirty="0">
                <a:latin typeface="Arial" panose="020B0604020202020204" pitchFamily="34" charset="0"/>
              </a:rPr>
              <a:t> </a:t>
            </a:r>
            <a:r>
              <a:rPr lang="en-JM" sz="3000" dirty="0">
                <a:latin typeface="Arial" panose="020B0604020202020204" pitchFamily="34" charset="0"/>
              </a:rPr>
              <a:t>pa akredite yo pou reprezante moun devan </a:t>
            </a:r>
            <a:r>
              <a:rPr lang="en-US" sz="3000" dirty="0">
                <a:latin typeface="Arial" panose="020B0604020202020204" pitchFamily="34" charset="0"/>
              </a:rPr>
              <a:t>United States Citizenship and Immigration Services, Executive Office for Immigration Review, Department of Homeland Security, Department of Justice, Department of Labor, the Department of State </a:t>
            </a:r>
            <a:r>
              <a:rPr lang="en-JM" sz="3000" dirty="0">
                <a:latin typeface="Arial" panose="020B0604020202020204" pitchFamily="34" charset="0"/>
              </a:rPr>
              <a:t>oswa nenpòt otorite imigrasyon epi yo pa gen dwa bay konsèy jiridik oswa aksepte  frè pou konsèy jiridik.</a:t>
            </a:r>
          </a:p>
          <a:p>
            <a:pPr>
              <a:lnSpc>
                <a:spcPts val="4000"/>
              </a:lnSpc>
            </a:pPr>
            <a:endParaRPr lang="en-JM"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178</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13</cp:revision>
  <dcterms:created xsi:type="dcterms:W3CDTF">2018-02-27T18:25:33Z</dcterms:created>
  <dcterms:modified xsi:type="dcterms:W3CDTF">2018-06-25T22:06:27Z</dcterms:modified>
</cp:coreProperties>
</file>