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260" y="960"/>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14400"/>
            <a:ext cx="9144000" cy="14048974"/>
          </a:xfrm>
          <a:prstGeom prst="rect">
            <a:avLst/>
          </a:prstGeom>
          <a:noFill/>
        </p:spPr>
        <p:txBody>
          <a:bodyPr wrap="square" lIns="146304" tIns="73152" rIns="146304" bIns="73152" rtlCol="0">
            <a:spAutoFit/>
          </a:bodyPr>
          <a:lstStyle/>
          <a:p>
            <a:pPr>
              <a:lnSpc>
                <a:spcPts val="4500"/>
              </a:lnSpc>
            </a:pPr>
            <a:r>
              <a:rPr lang="bn-BD"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Required notice with any advertisement</a:t>
            </a:r>
            <a:r>
              <a:rPr lang="en-US" sz="3000" i="1" dirty="0" smtClean="0">
                <a:latin typeface="Arial" panose="020B0604020202020204" pitchFamily="34" charset="0"/>
                <a:cs typeface="Arial" panose="020B0604020202020204" pitchFamily="34" charset="0"/>
              </a:rPr>
              <a:t>/</a:t>
            </a:r>
          </a:p>
          <a:p>
            <a:pPr>
              <a:lnSpc>
                <a:spcPts val="4500"/>
              </a:lnSpc>
            </a:pPr>
            <a:r>
              <a:rPr lang="bn-IN" sz="3000" i="1" dirty="0" smtClean="0">
                <a:latin typeface="Arial" panose="020B0604020202020204" pitchFamily="34" charset="0"/>
              </a:rPr>
              <a:t>কোনো </a:t>
            </a:r>
            <a:r>
              <a:rPr lang="bn-IN" sz="3000" i="1" dirty="0">
                <a:latin typeface="Arial" panose="020B0604020202020204" pitchFamily="34" charset="0"/>
              </a:rPr>
              <a:t>বিজ্ঞাপনের সঙ্গে প্রয়োজনীয় নোটিশ</a:t>
            </a:r>
            <a:r>
              <a:rPr lang="bn-BD" sz="3000" i="1" dirty="0">
                <a:latin typeface="Arial" panose="020B0604020202020204" pitchFamily="34" charset="0"/>
              </a:rPr>
              <a:t>:]</a:t>
            </a:r>
          </a:p>
          <a:p>
            <a:pPr>
              <a:lnSpc>
                <a:spcPts val="4500"/>
              </a:lnSpc>
            </a:pPr>
            <a:endParaRPr lang="bn-BD" sz="3000" dirty="0">
              <a:latin typeface="Arial" panose="020B0604020202020204" pitchFamily="34" charset="0"/>
              <a:cs typeface="Arial" panose="020B0604020202020204" pitchFamily="34" charset="0"/>
            </a:endParaRPr>
          </a:p>
          <a:p>
            <a:pPr>
              <a:lnSpc>
                <a:spcPts val="4500"/>
              </a:lnSpc>
            </a:pPr>
            <a:r>
              <a:rPr lang="bn-BD"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advertisement/</a:t>
            </a:r>
            <a:r>
              <a:rPr lang="bn-IN" sz="3000" i="1" dirty="0">
                <a:latin typeface="Arial" panose="020B0604020202020204" pitchFamily="34" charset="0"/>
              </a:rPr>
              <a:t>বিজ্ঞাপন</a:t>
            </a:r>
            <a:r>
              <a:rPr lang="bn-BD" sz="3000" i="1" dirty="0">
                <a:latin typeface="Arial" panose="020B0604020202020204" pitchFamily="34" charset="0"/>
              </a:rPr>
              <a:t>]</a:t>
            </a:r>
          </a:p>
          <a:p>
            <a:pPr>
              <a:lnSpc>
                <a:spcPts val="3600"/>
              </a:lnSpc>
            </a:pPr>
            <a:endParaRPr lang="bn-BD" sz="3000" dirty="0">
              <a:latin typeface="Arial" panose="020B0604020202020204" pitchFamily="34" charset="0"/>
              <a:cs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US" sz="3000" dirty="0">
              <a:latin typeface="Arial" panose="020B0604020202020204" pitchFamily="34" charset="0"/>
            </a:endParaRPr>
          </a:p>
          <a:p>
            <a:pPr>
              <a:lnSpc>
                <a:spcPts val="3600"/>
              </a:lnSpc>
            </a:pPr>
            <a:r>
              <a:rPr lang="bn-IN" sz="3000" dirty="0">
                <a:latin typeface="Arial" panose="020B0604020202020204" pitchFamily="34" charset="0"/>
              </a:rPr>
              <a:t>যে ব্যক্তি অভিবাসন সহায়তা পরিষেবা প্রদানের প্রস্তাব দিচ্ছেন তিনি আইন ব্যবসা করার জন্য লাইসেন্সপ্রাপ্ত নন অথবা</a:t>
            </a:r>
            <a:r>
              <a:rPr lang="en-US" sz="3000" dirty="0">
                <a:latin typeface="Arial" panose="020B0604020202020204" pitchFamily="34" charset="0"/>
              </a:rPr>
              <a:t> </a:t>
            </a:r>
            <a:r>
              <a:rPr lang="bn-BD" sz="3000" dirty="0">
                <a:latin typeface="Arial" panose="020B0604020202020204" pitchFamily="34" charset="0"/>
              </a:rPr>
              <a:t>United States Citizenship and Immigration Services, Executive Office for Immigration Review, Department of Homeland Security, Department of Justice, Department of Labor, Department of State </a:t>
            </a:r>
            <a:r>
              <a:rPr lang="bn-IN" sz="3000" dirty="0">
                <a:latin typeface="Arial" panose="020B0604020202020204" pitchFamily="34" charset="0"/>
              </a:rPr>
              <a:t>অথবা অন্য কোনো অভিবাসন কর্তৃপক্ষের কাছে প্রতিনিধিত্ব প্রদানের জন্য </a:t>
            </a:r>
            <a:r>
              <a:rPr lang="bn-BD" sz="3000" dirty="0">
                <a:latin typeface="Arial" panose="020B0604020202020204" pitchFamily="34" charset="0"/>
              </a:rPr>
              <a:t>United States Department of Justice </a:t>
            </a:r>
            <a:r>
              <a:rPr lang="bn-IN" sz="3000" dirty="0">
                <a:latin typeface="Arial" panose="020B0604020202020204" pitchFamily="34" charset="0"/>
              </a:rPr>
              <a:t>কর্তৃক অনুমোদিত কোনো অ্যাটর্নি নন এবং তিনি আইনি পরামর্শ দিতে বা আইনি পরামর্শের বিনিময়ে ফি গ্রহণ করতে পারবেন না।</a:t>
            </a:r>
          </a:p>
          <a:p>
            <a:pPr>
              <a:lnSpc>
                <a:spcPts val="4000"/>
              </a:lnSpc>
            </a:pPr>
            <a:endParaRPr lang="bn-BD"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178</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7</cp:revision>
  <dcterms:created xsi:type="dcterms:W3CDTF">2018-02-27T18:25:33Z</dcterms:created>
  <dcterms:modified xsi:type="dcterms:W3CDTF">2018-06-25T21:51:54Z</dcterms:modified>
</cp:coreProperties>
</file>